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E73158-F814-1C5E-00B7-5F29D7A65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46E559B-1068-4D41-D79E-F209C9D0A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6D4A5B-36BB-401D-3A6C-6E0DD2F1A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648D-BABA-41A9-93F8-7D3904FE10E3}" type="datetimeFigureOut">
              <a:rPr lang="nb-NO" smtClean="0"/>
              <a:t>22.05.2023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01A532F-7CFA-273B-BB89-D4FE1DB72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CD8EF85-D952-A2A6-E126-4F6EF3F6C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5DEB-856B-4DA4-8D91-EC4C82EFE0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3822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397ABA-211F-F8CB-D861-F87DD5084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72C4E17-9AF0-3CAC-1D78-3550A04BE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EAE594-234D-E4A0-B66E-F118DD90A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648D-BABA-41A9-93F8-7D3904FE10E3}" type="datetimeFigureOut">
              <a:rPr lang="nb-NO" smtClean="0"/>
              <a:t>22.05.2023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31CF601-67A5-3E49-E6FE-BB46EAF3A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AC95AB2-3FAC-A6CD-6C77-6EB2E2514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5DEB-856B-4DA4-8D91-EC4C82EFE0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700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7FEB991-43C6-EBCC-302B-CBA90052A4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2D731A7-DE87-849F-DA5E-BFAD71901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139D489-7712-F938-90E3-A08CCCA09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648D-BABA-41A9-93F8-7D3904FE10E3}" type="datetimeFigureOut">
              <a:rPr lang="nb-NO" smtClean="0"/>
              <a:t>22.05.2023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EF6B7B-382A-94BB-2F42-206B8EE9D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33BD0E5-F2F7-0D89-0168-BE4D8785D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5DEB-856B-4DA4-8D91-EC4C82EFE0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612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08C5AF-59B0-690E-2ED4-B54672D1D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F78F158-8425-5ABD-B63A-682F320EA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E4F480A-FB47-BDCF-84BE-93F4666F8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648D-BABA-41A9-93F8-7D3904FE10E3}" type="datetimeFigureOut">
              <a:rPr lang="nb-NO" smtClean="0"/>
              <a:t>22.05.2023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E155030-4107-FAB6-0873-FFFBC471A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0178E63-EEAF-6E74-3778-6D97CFBF7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5DEB-856B-4DA4-8D91-EC4C82EFE0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490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E31272-CD4F-C471-C19E-FACE84C8C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95FFE3-7EC8-A50D-032A-958F3AD18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2C4586B-A7F3-D356-E259-7BF986066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648D-BABA-41A9-93F8-7D3904FE10E3}" type="datetimeFigureOut">
              <a:rPr lang="nb-NO" smtClean="0"/>
              <a:t>22.05.2023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37B992-CBD9-D0FA-9CB1-9E820DEB4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B701-2033-DEFD-D2F3-A1F21FEE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5DEB-856B-4DA4-8D91-EC4C82EFE0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609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11CF07-0925-F755-078C-0FDACEFC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2DBE3F-DC2B-714B-2867-C50E846DB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05EA2EC-3C6C-E352-78C3-575B1D8FA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8B277EA-E1EA-4823-4B0A-2E9E56DBD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648D-BABA-41A9-93F8-7D3904FE10E3}" type="datetimeFigureOut">
              <a:rPr lang="nb-NO" smtClean="0"/>
              <a:t>22.05.2023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E629794-8660-305E-5616-8A69328AC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1E6E193-9960-7DD1-4FE4-BF18C3B15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5DEB-856B-4DA4-8D91-EC4C82EFE0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530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50DAE7-8F92-7661-977D-45D4157EB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89E45D-F2F7-7B48-A5B4-A175D2B51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779505-62A2-BE26-6C7C-8A448E040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524DBCB-518A-8DB0-CB6C-01F0EB4083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7F089BB-8165-874A-6EB5-46325D6ED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1DCD9C8-32F3-CCF5-2B84-EBA5086B2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648D-BABA-41A9-93F8-7D3904FE10E3}" type="datetimeFigureOut">
              <a:rPr lang="nb-NO" smtClean="0"/>
              <a:t>22.05.2023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D8566A5-F9B1-F9A3-5020-A26AA5BA5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42851FE-BCD4-3CA5-2907-C73A076F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5DEB-856B-4DA4-8D91-EC4C82EFE0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765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2654D3-50C6-8139-AD0B-BC79F59B7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336E846-AD41-551F-826B-C2AE27468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648D-BABA-41A9-93F8-7D3904FE10E3}" type="datetimeFigureOut">
              <a:rPr lang="nb-NO" smtClean="0"/>
              <a:t>22.05.2023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0037DC7-6E73-7527-F1A0-454CAE53F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BD46816-51B8-FF44-2E2F-1EE241793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5DEB-856B-4DA4-8D91-EC4C82EFE0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273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311E0FF-47D7-155B-E242-1603E1F4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648D-BABA-41A9-93F8-7D3904FE10E3}" type="datetimeFigureOut">
              <a:rPr lang="nb-NO" smtClean="0"/>
              <a:t>22.05.2023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F5CB844-E1AB-52A3-B8B4-C8A3A6577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EFCADFB-16C6-CB26-EC92-AAF8ACF4B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5DEB-856B-4DA4-8D91-EC4C82EFE0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986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488802-A2A6-4AB9-4702-6323EF0AF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4BDE47-42E8-959B-1DED-33DCCA413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95C0ACB-94BF-3074-7D42-D66FB295A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39DC51E-8CB5-96F4-77D9-0E47554E6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648D-BABA-41A9-93F8-7D3904FE10E3}" type="datetimeFigureOut">
              <a:rPr lang="nb-NO" smtClean="0"/>
              <a:t>22.05.2023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E9F7DE0-6784-510B-96B8-68E50EB8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B30D8A4-EF6B-4635-4752-48D7EFE7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5DEB-856B-4DA4-8D91-EC4C82EFE0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735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DC0C6E-C7F6-805A-8D47-A76662D72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54F784B-6D87-0F6F-7630-35BF5B0B8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BC1086E-E7AA-C163-1EB0-1185192DC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CFB2845-7C51-B5EA-7C71-E294BACBD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648D-BABA-41A9-93F8-7D3904FE10E3}" type="datetimeFigureOut">
              <a:rPr lang="nb-NO" smtClean="0"/>
              <a:t>22.05.2023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D6E3513-78B4-749C-0624-EADA0A1BE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444FCA5-7689-0B19-9A71-8B717945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5DEB-856B-4DA4-8D91-EC4C82EFE0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888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2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1AFEF97-3D86-5CEA-5529-D1A400820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7EF60A3-91FD-3205-759B-ADE6F9F60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F5E15D-EB90-D030-38C1-9D86FE108A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0648D-BABA-41A9-93F8-7D3904FE10E3}" type="datetimeFigureOut">
              <a:rPr lang="nb-NO" smtClean="0"/>
              <a:t>22.05.2023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3857769-F33E-525D-7201-E48C7D6F3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890C168-64A8-2A59-9BEA-932089704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F5DEB-856B-4DA4-8D91-EC4C82EFE0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112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igitaltmuseum.no/021118477861/general-evangeline-booth-nedlegger-minneplate-pa-gronlands-torv" TargetMode="Externa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BE5DD0-1B1D-AE8C-D438-4317A51C7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9280" y="822960"/>
            <a:ext cx="7891252" cy="1951039"/>
          </a:xfrm>
        </p:spPr>
        <p:txBody>
          <a:bodyPr>
            <a:noAutofit/>
          </a:bodyPr>
          <a:lstStyle/>
          <a:p>
            <a:r>
              <a:rPr lang="nb-NO" sz="6600" b="1" dirty="0"/>
              <a:t>«Synden bule og Frelsens sal»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49AD5EA-ED23-E035-ADD7-F0D2A9DB32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7120" y="3443921"/>
            <a:ext cx="7098772" cy="2459039"/>
          </a:xfrm>
        </p:spPr>
        <p:txBody>
          <a:bodyPr>
            <a:noAutofit/>
          </a:bodyPr>
          <a:lstStyle/>
          <a:p>
            <a:r>
              <a:rPr lang="nb-NO" sz="3200" b="1" dirty="0"/>
              <a:t>Formidler Inge Torstenson</a:t>
            </a:r>
          </a:p>
          <a:p>
            <a:endParaRPr lang="nb-NO" sz="3200" b="1" dirty="0"/>
          </a:p>
          <a:p>
            <a:r>
              <a:rPr lang="nb-NO" b="1" dirty="0"/>
              <a:t>Medlemsmøte Enerhaugen, Grønland og Tøyen historielag</a:t>
            </a:r>
          </a:p>
          <a:p>
            <a:r>
              <a:rPr lang="nb-NO" b="1" dirty="0"/>
              <a:t>23. Mai 2023</a:t>
            </a:r>
          </a:p>
        </p:txBody>
      </p:sp>
      <p:pic>
        <p:nvPicPr>
          <p:cNvPr id="5" name="Bilde 4" descr="Et bilde som inneholder klær, person, musikk, Menneskeansikt&#10;&#10;Automatisk generert beskrivelse">
            <a:extLst>
              <a:ext uri="{FF2B5EF4-FFF2-40B4-BE49-F238E27FC236}">
                <a16:creationId xmlns:a16="http://schemas.microsoft.com/office/drawing/2014/main" id="{9CB871BD-6DDF-0605-7424-68D6D3512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7" y="1358265"/>
            <a:ext cx="2425383" cy="36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60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utendørs, himmel, sort og hvit, konstruksjon&#10;&#10;Automatisk generert beskrivelse">
            <a:extLst>
              <a:ext uri="{FF2B5EF4-FFF2-40B4-BE49-F238E27FC236}">
                <a16:creationId xmlns:a16="http://schemas.microsoft.com/office/drawing/2014/main" id="{7F9A4CD4-ECE6-5829-5E2A-1BD9A40D1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520" y="34597"/>
            <a:ext cx="8422640" cy="682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77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utendørs, himmel, sketch, tegning&#10;&#10;Automatisk generert beskrivelse">
            <a:extLst>
              <a:ext uri="{FF2B5EF4-FFF2-40B4-BE49-F238E27FC236}">
                <a16:creationId xmlns:a16="http://schemas.microsoft.com/office/drawing/2014/main" id="{2BDA5632-8D4F-B90A-1BB0-5B4A5E62B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720" y="-23340"/>
            <a:ext cx="7756253" cy="688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67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Menneskeansikt, mann, tekst, klær&#10;&#10;Automatisk generert beskrivelse">
            <a:extLst>
              <a:ext uri="{FF2B5EF4-FFF2-40B4-BE49-F238E27FC236}">
                <a16:creationId xmlns:a16="http://schemas.microsoft.com/office/drawing/2014/main" id="{3A206E3C-5ABC-F0B2-55FD-DC97850EB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" y="-28009"/>
            <a:ext cx="9349810" cy="688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17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brev, håndskrift, Menneskeansikt&#10;&#10;Automatisk generert beskrivelse">
            <a:extLst>
              <a:ext uri="{FF2B5EF4-FFF2-40B4-BE49-F238E27FC236}">
                <a16:creationId xmlns:a16="http://schemas.microsoft.com/office/drawing/2014/main" id="{6602F4B6-32E2-070E-CBFE-910B2C9E0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-290958"/>
            <a:ext cx="3981450" cy="7148958"/>
          </a:xfrm>
          <a:prstGeom prst="rect">
            <a:avLst/>
          </a:prstGeom>
        </p:spPr>
      </p:pic>
      <p:pic>
        <p:nvPicPr>
          <p:cNvPr id="5" name="Bilde 4" descr="Et bilde som inneholder tekst, Menneskeansikt, mann, håndskrift&#10;&#10;Automatisk generert beskrivelse">
            <a:extLst>
              <a:ext uri="{FF2B5EF4-FFF2-40B4-BE49-F238E27FC236}">
                <a16:creationId xmlns:a16="http://schemas.microsoft.com/office/drawing/2014/main" id="{BE2384D5-17E4-76E8-9D45-7CD0FBAA1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615381"/>
            <a:ext cx="4417060" cy="761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94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maling, Menneskeansikt, klær, person&#10;&#10;Automatisk generert beskrivelse">
            <a:extLst>
              <a:ext uri="{FF2B5EF4-FFF2-40B4-BE49-F238E27FC236}">
                <a16:creationId xmlns:a16="http://schemas.microsoft.com/office/drawing/2014/main" id="{1474ADD0-C24F-C98C-5233-8B3E46A79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3" y="234314"/>
            <a:ext cx="3805433" cy="5780405"/>
          </a:xfrm>
          <a:prstGeom prst="rect">
            <a:avLst/>
          </a:prstGeom>
        </p:spPr>
      </p:pic>
      <p:pic>
        <p:nvPicPr>
          <p:cNvPr id="5" name="Bilde 4" descr="Et bilde som inneholder person, klær, Menneskeansikt, tekst&#10;&#10;Automatisk generert beskrivelse">
            <a:extLst>
              <a:ext uri="{FF2B5EF4-FFF2-40B4-BE49-F238E27FC236}">
                <a16:creationId xmlns:a16="http://schemas.microsoft.com/office/drawing/2014/main" id="{1B39D51F-07EE-F8DE-C5A1-109123DE8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172" y="142874"/>
            <a:ext cx="3684595" cy="428688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1A12CA77-8466-F8F4-3A89-0D711BE67344}"/>
              </a:ext>
            </a:extLst>
          </p:cNvPr>
          <p:cNvSpPr txBox="1"/>
          <p:nvPr/>
        </p:nvSpPr>
        <p:spPr>
          <a:xfrm>
            <a:off x="396233" y="6177280"/>
            <a:ext cx="3805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Evangelina</a:t>
            </a:r>
            <a:r>
              <a:rPr lang="nb-NO" dirty="0"/>
              <a:t> Booth, 1865-1950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EEA6E1-A4B1-6C6A-314C-1C5137A71625}"/>
              </a:ext>
            </a:extLst>
          </p:cNvPr>
          <p:cNvSpPr txBox="1"/>
          <p:nvPr/>
        </p:nvSpPr>
        <p:spPr>
          <a:xfrm>
            <a:off x="5735981" y="1465526"/>
            <a:ext cx="3684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Hanna  </a:t>
            </a:r>
            <a:r>
              <a:rPr lang="nb-NO" dirty="0" err="1"/>
              <a:t>Ouchterlony</a:t>
            </a:r>
            <a:endParaRPr lang="nb-NO" dirty="0"/>
          </a:p>
          <a:p>
            <a:r>
              <a:rPr lang="nb-NO" dirty="0"/>
              <a:t>1838-1924</a:t>
            </a:r>
          </a:p>
        </p:txBody>
      </p:sp>
      <p:pic>
        <p:nvPicPr>
          <p:cNvPr id="9" name="Bilde 8" descr="Et bilde som inneholder Rektangel, Symmetri, rist, skilt&#10;&#10;Automatisk generert beskrivelse">
            <a:extLst>
              <a:ext uri="{FF2B5EF4-FFF2-40B4-BE49-F238E27FC236}">
                <a16:creationId xmlns:a16="http://schemas.microsoft.com/office/drawing/2014/main" id="{46BAB640-08B5-4485-42FE-16D8840EA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248" y="2987040"/>
            <a:ext cx="4145983" cy="2765370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F1C3259D-39FE-8C37-8C20-BCAA6687D581}"/>
              </a:ext>
            </a:extLst>
          </p:cNvPr>
          <p:cNvSpPr txBox="1"/>
          <p:nvPr/>
        </p:nvSpPr>
        <p:spPr>
          <a:xfrm>
            <a:off x="3856976" y="6123075"/>
            <a:ext cx="486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linkClick r:id="rId5"/>
              </a:rPr>
              <a:t>Avduking av minneplate 1938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5288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utendørs, konstruksjon, himmel, by">
            <a:extLst>
              <a:ext uri="{FF2B5EF4-FFF2-40B4-BE49-F238E27FC236}">
                <a16:creationId xmlns:a16="http://schemas.microsoft.com/office/drawing/2014/main" id="{A406392C-BCEA-E325-7FDB-9FDCC48AC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849" y="314960"/>
            <a:ext cx="7014271" cy="3658105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C9C6CA08-EAED-330D-44C4-52B6C4C7D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1" y="2297813"/>
            <a:ext cx="4439920" cy="4163947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2D23514-0010-6044-46BB-5861096AED4B}"/>
              </a:ext>
            </a:extLst>
          </p:cNvPr>
          <p:cNvSpPr txBox="1"/>
          <p:nvPr/>
        </p:nvSpPr>
        <p:spPr>
          <a:xfrm>
            <a:off x="5603240" y="4704906"/>
            <a:ext cx="558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/>
              <a:t>Smalgangen 22. mai 2023</a:t>
            </a:r>
          </a:p>
        </p:txBody>
      </p:sp>
    </p:spTree>
    <p:extLst>
      <p:ext uri="{BB962C8B-B14F-4D97-AF65-F5344CB8AC3E}">
        <p14:creationId xmlns:p14="http://schemas.microsoft.com/office/powerpoint/2010/main" val="1431023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AFDA695C-71B6-00C1-5525-1003C3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91634">
            <a:off x="204380" y="-83954"/>
            <a:ext cx="3857862" cy="6793193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4569D3E-80AF-B58C-CFC0-A99A100A6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9206" y="2773680"/>
            <a:ext cx="7913861" cy="371856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3ECC4F89-58B9-DBBA-0795-C484D0B2CA3C}"/>
              </a:ext>
            </a:extLst>
          </p:cNvPr>
          <p:cNvSpPr txBox="1"/>
          <p:nvPr/>
        </p:nvSpPr>
        <p:spPr>
          <a:xfrm>
            <a:off x="4084320" y="530172"/>
            <a:ext cx="76787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/>
              <a:t>Første møte i </a:t>
            </a:r>
            <a:r>
              <a:rPr lang="nb-NO" sz="3200" b="1"/>
              <a:t>Norske Arbeideres Forening</a:t>
            </a:r>
            <a:r>
              <a:rPr lang="nb-NO" sz="3200" b="1" dirty="0"/>
              <a:t>, 23. </a:t>
            </a:r>
            <a:r>
              <a:rPr lang="nb-NO" sz="3200" b="1" dirty="0" err="1"/>
              <a:t>sept</a:t>
            </a:r>
            <a:r>
              <a:rPr lang="nb-NO" sz="3200" b="1" dirty="0"/>
              <a:t> 1873 </a:t>
            </a:r>
            <a:r>
              <a:rPr lang="nb-NO" sz="3200" b="1" dirty="0" err="1"/>
              <a:t>Frysjuhall</a:t>
            </a:r>
            <a:r>
              <a:rPr lang="nb-NO" sz="3200" b="1" dirty="0"/>
              <a:t>/</a:t>
            </a:r>
            <a:r>
              <a:rPr lang="nb-NO" sz="3200" b="1" dirty="0" err="1"/>
              <a:t>Rasmussalen</a:t>
            </a:r>
            <a:endParaRPr lang="nb-NO" sz="3200" b="1" dirty="0"/>
          </a:p>
          <a:p>
            <a:r>
              <a:rPr lang="nb-NO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Marius Jantzen, Olaus Fjørtoft og J.O. </a:t>
            </a:r>
            <a:r>
              <a:rPr lang="nb-NO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Ljungdahl</a:t>
            </a:r>
            <a:r>
              <a:rPr lang="nb-NO" sz="3200" b="1" dirty="0"/>
              <a:t>					         </a:t>
            </a:r>
            <a:r>
              <a:rPr lang="nb-NO" sz="2800" b="1" dirty="0"/>
              <a:t>Skillingsvise fra 1873/74</a:t>
            </a:r>
          </a:p>
        </p:txBody>
      </p:sp>
    </p:spTree>
    <p:extLst>
      <p:ext uri="{BB962C8B-B14F-4D97-AF65-F5344CB8AC3E}">
        <p14:creationId xmlns:p14="http://schemas.microsoft.com/office/powerpoint/2010/main" val="1093450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71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«Synden bule og Frelsens sal»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«Synden bule og Frelsens sal»</dc:title>
  <dc:creator>Karin Arnesen</dc:creator>
  <cp:lastModifiedBy>Karin Arnesen</cp:lastModifiedBy>
  <cp:revision>11</cp:revision>
  <dcterms:created xsi:type="dcterms:W3CDTF">2023-05-19T19:16:49Z</dcterms:created>
  <dcterms:modified xsi:type="dcterms:W3CDTF">2023-05-22T17:44:33Z</dcterms:modified>
</cp:coreProperties>
</file>